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4" r:id="rId4"/>
    <p:sldId id="315" r:id="rId5"/>
    <p:sldId id="263" r:id="rId6"/>
    <p:sldId id="316" r:id="rId7"/>
    <p:sldId id="319" r:id="rId8"/>
    <p:sldId id="321" r:id="rId9"/>
    <p:sldId id="337" r:id="rId10"/>
    <p:sldId id="338" r:id="rId11"/>
    <p:sldId id="334" r:id="rId12"/>
    <p:sldId id="339" r:id="rId13"/>
    <p:sldId id="335" r:id="rId14"/>
    <p:sldId id="336" r:id="rId15"/>
    <p:sldId id="317" r:id="rId16"/>
    <p:sldId id="299" r:id="rId17"/>
    <p:sldId id="340" r:id="rId18"/>
    <p:sldId id="303" r:id="rId19"/>
    <p:sldId id="309" r:id="rId20"/>
    <p:sldId id="341" r:id="rId21"/>
    <p:sldId id="31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78" autoAdjust="0"/>
    <p:restoredTop sz="94660"/>
  </p:normalViewPr>
  <p:slideViewPr>
    <p:cSldViewPr>
      <p:cViewPr varScale="1">
        <p:scale>
          <a:sx n="99" d="100"/>
          <a:sy n="99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75AF1-ECB3-4BAD-ABBF-DEEB44DDA33F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FDE6F-12F1-43A7-88A1-EF38A705D8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C6B75-4BFF-4BD9-A3A7-BCE66BC4E859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692A2-E7F9-42A9-962B-B6721215A2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D377D-9E4F-4821-BEFA-9DAA7189539E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AE068-FA42-44F7-A7C6-C57D81AEFA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00330-8F28-428F-B898-548402BEC8CD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92692-294A-46A9-AE23-B1850A5CD6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37AED-E29E-4692-BEBC-B3FE05F31704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06C3-F1DF-4575-9367-F5759C8516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5121A-4C86-4598-B673-AC0855842155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7F080-F082-4DCD-841E-6324228C6D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22CEA-B8C0-4842-B879-E3BCEC46FEBD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DE5B4-9C98-4089-A4B2-1A91976042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C23BA-65FA-45C5-8092-0DD04E9BD209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FB51C-93B8-43EA-AC2B-B714174DB2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ADDB2-F0E4-4645-80E1-C327DF7549C7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FD85A-FAB4-4420-9216-5AA9515F40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B431B-2563-49EB-A6A1-057846DBAB8B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D40AE-1E0B-4E24-86C7-4C090E7C8C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1C432-0805-42D2-8B2F-0EBCD695896B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8B255-F221-446D-92A4-008619BB18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227305-DE07-40AA-8F5D-8A3645E1D01B}" type="datetimeFigureOut">
              <a:rPr lang="ru-RU"/>
              <a:pPr>
                <a:defRPr/>
              </a:pPr>
              <a:t>14.09.2011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49F671-D700-4924-A199-A91E4728C8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1" r:id="rId2"/>
    <p:sldLayoutId id="2147483750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51" r:id="rId9"/>
    <p:sldLayoutId id="2147483747" r:id="rId10"/>
    <p:sldLayoutId id="21474837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814514"/>
            <a:ext cx="7851648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Детский физкультурно-оздоровительный центр «Дельфин» №8</a:t>
            </a:r>
            <a:endParaRPr lang="ru-RU" dirty="0"/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391025"/>
            <a:ext cx="7854950" cy="1752600"/>
          </a:xfrm>
        </p:spPr>
        <p:txBody>
          <a:bodyPr/>
          <a:lstStyle/>
          <a:p>
            <a:pPr marR="0"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 04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1350" y="428625"/>
            <a:ext cx="7861300" cy="589597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5224462"/>
          </a:xfrm>
        </p:spPr>
        <p:txBody>
          <a:bodyPr/>
          <a:lstStyle/>
          <a:p>
            <a:pPr algn="ctr" eaLnBrk="1" hangingPunct="1"/>
            <a:r>
              <a:rPr lang="ru-RU" sz="3200" dirty="0" smtClean="0"/>
              <a:t>Детский физкультурно-оздоровительный центр «Дельфин»№8 предлагает образовательным учреждениям города Набережные Челны проведение досуговых, развивающих, оздоровительных программ «Спортивно-туристский день здоровья» и «Спортивно-экологическая игра «Мой край».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25"/>
            <a:ext cx="8229600" cy="2643188"/>
          </a:xfrm>
        </p:spPr>
        <p:txBody>
          <a:bodyPr/>
          <a:lstStyle/>
          <a:p>
            <a:pPr algn="ctr" eaLnBrk="1" hangingPunct="1"/>
            <a:r>
              <a:rPr lang="ru-RU" sz="4000" b="1" smtClean="0"/>
              <a:t>Представленные  программы заняли 3 место  на Всероссийском открытом конкурсе «Педагогические инновации- 2010г.»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 04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8" y="533400"/>
            <a:ext cx="4257675" cy="5895975"/>
          </a:xfrm>
        </p:spPr>
      </p:pic>
      <p:pic>
        <p:nvPicPr>
          <p:cNvPr id="3" name="Содержимое 3" descr="Изображение 04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7575" y="533400"/>
            <a:ext cx="4232275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643063"/>
            <a:ext cx="8229600" cy="1571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Спортивно-туристский</a:t>
            </a:r>
            <a:br>
              <a:rPr lang="ru-RU" sz="5400" b="1" dirty="0" smtClean="0"/>
            </a:br>
            <a:r>
              <a:rPr lang="ru-RU" sz="5400" b="1" dirty="0" smtClean="0"/>
              <a:t> «День здоровья»</a:t>
            </a:r>
            <a:endParaRPr lang="ru-RU" b="1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42844" y="4143380"/>
            <a:ext cx="8401080" cy="17859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>
                <a:solidFill>
                  <a:schemeClr val="accent1"/>
                </a:solidFill>
              </a:rPr>
              <a:t>Цель программы:</a:t>
            </a:r>
          </a:p>
          <a:p>
            <a:pPr eaLnBrk="1" hangingPunct="1"/>
            <a:r>
              <a:rPr lang="ru-RU" dirty="0" smtClean="0">
                <a:solidFill>
                  <a:schemeClr val="accent1"/>
                </a:solidFill>
              </a:rPr>
              <a:t>Способствовать формированию знаний , умений и навыков в области основ здорового образа 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400" smtClean="0"/>
              <a:t>«День здоровья»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chemeClr val="accent1"/>
                </a:solidFill>
              </a:rPr>
              <a:t>«День здоровья» для образовательных учреждений проводится в несколько этапов для разных возрастных групп. </a:t>
            </a:r>
          </a:p>
          <a:p>
            <a:pPr eaLnBrk="1" hangingPunct="1"/>
            <a:r>
              <a:rPr lang="ru-RU" dirty="0" smtClean="0">
                <a:solidFill>
                  <a:schemeClr val="accent1"/>
                </a:solidFill>
              </a:rPr>
              <a:t>Возраст участников от 7 до 17 лет. </a:t>
            </a:r>
          </a:p>
          <a:p>
            <a:pPr eaLnBrk="1" hangingPunct="1"/>
            <a:r>
              <a:rPr lang="ru-RU" dirty="0" smtClean="0">
                <a:solidFill>
                  <a:schemeClr val="accent1"/>
                </a:solidFill>
              </a:rPr>
              <a:t>Команды набираются без предъявления требований к базовым знаниям, программа не требует подготовки участников. Состав команды – от 7 до 15 человек. </a:t>
            </a:r>
            <a:endParaRPr lang="en-US" dirty="0" smtClean="0">
              <a:solidFill>
                <a:schemeClr val="accent1"/>
              </a:solidFill>
            </a:endParaRPr>
          </a:p>
          <a:p>
            <a:pPr eaLnBrk="1" hangingPunct="1"/>
            <a:r>
              <a:rPr lang="ru-RU" dirty="0" smtClean="0">
                <a:solidFill>
                  <a:schemeClr val="accent1"/>
                </a:solidFill>
              </a:rPr>
              <a:t>Срок реализации программы  один год.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ru-RU" sz="4400" dirty="0" smtClean="0"/>
              <a:t> </a:t>
            </a:r>
            <a:br>
              <a:rPr lang="ru-RU" sz="4400" dirty="0" smtClean="0"/>
            </a:br>
            <a:r>
              <a:rPr lang="ru-RU" sz="4400" dirty="0" smtClean="0"/>
              <a:t> </a:t>
            </a:r>
            <a:br>
              <a:rPr lang="ru-RU" sz="4400" dirty="0" smtClean="0"/>
            </a:br>
            <a:r>
              <a:rPr lang="ru-RU" sz="4400" dirty="0" smtClean="0"/>
              <a:t>Программа «День здоровья»</a:t>
            </a:r>
            <a:br>
              <a:rPr lang="ru-RU" sz="4400" dirty="0" smtClean="0"/>
            </a:br>
            <a:r>
              <a:rPr lang="ru-RU" sz="4400" dirty="0" smtClean="0"/>
              <a:t>представлена в нескольких вариантах: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285852" y="1785926"/>
            <a:ext cx="6500858" cy="642942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3200" dirty="0" smtClean="0">
                <a:solidFill>
                  <a:srgbClr val="0070C0"/>
                </a:solidFill>
              </a:rPr>
              <a:t>Туристская полоса препятствий</a:t>
            </a:r>
          </a:p>
          <a:p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3317" name="Picture 5" descr="F:\ФОТО Соревнования Группа риска\S80035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571744"/>
            <a:ext cx="5433714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3" descr="PICT03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14422"/>
            <a:ext cx="4883865" cy="4214842"/>
          </a:xfrm>
        </p:spPr>
      </p:pic>
      <p:pic>
        <p:nvPicPr>
          <p:cNvPr id="81923" name="Picture 3" descr="C:\Documents and Settings\user\Рабочий стол\ОМР\Ф О Т О\ФОТО Соревнования Группа риска\S8003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214422"/>
            <a:ext cx="4857752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3" descr="S800098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59" y="714356"/>
            <a:ext cx="4555941" cy="5640407"/>
          </a:xfrm>
        </p:spPr>
      </p:pic>
      <p:pic>
        <p:nvPicPr>
          <p:cNvPr id="6" name="Содержимое 3" descr="S8001010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705215"/>
            <a:ext cx="4572000" cy="564954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14352"/>
            <a:ext cx="8858312" cy="1162050"/>
          </a:xfrm>
        </p:spPr>
        <p:txBody>
          <a:bodyPr/>
          <a:lstStyle/>
          <a:p>
            <a:pPr algn="ctr"/>
            <a:r>
              <a:rPr lang="ru-RU" sz="4400" dirty="0" smtClean="0"/>
              <a:t>Полоса препятствий с элементами спортивного ориентирования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857224" y="1928802"/>
            <a:ext cx="7758138" cy="1538286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dirty="0" smtClean="0">
                <a:solidFill>
                  <a:schemeClr val="accent1"/>
                </a:solidFill>
              </a:rPr>
              <a:t>предполагает использование картографического материала и наличие этапов туристской полосы.</a:t>
            </a:r>
          </a:p>
        </p:txBody>
      </p:sp>
      <p:pic>
        <p:nvPicPr>
          <p:cNvPr id="5" name="Содержимое 3" descr="Рисунок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260309"/>
            <a:ext cx="5572158" cy="359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Фото ориентирование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Фото ориентирование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14352"/>
            <a:ext cx="8501122" cy="1162050"/>
          </a:xfrm>
        </p:spPr>
        <p:txBody>
          <a:bodyPr/>
          <a:lstStyle/>
          <a:p>
            <a:pPr algn="ctr" eaLnBrk="1" hangingPunct="1"/>
            <a:r>
              <a:rPr lang="ru-RU" sz="4400" dirty="0" smtClean="0"/>
              <a:t>Военно-спортивная игра «Зарница».</a:t>
            </a:r>
          </a:p>
        </p:txBody>
      </p:sp>
      <p:pic>
        <p:nvPicPr>
          <p:cNvPr id="8" name="Содержимое 3" descr="PICT037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099" y="1571612"/>
            <a:ext cx="7047305" cy="52863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0899" name="Picture 3" descr="F:\фото Кулакова эстафета\100_03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9743" y="1928802"/>
            <a:ext cx="6064257" cy="4548192"/>
          </a:xfrm>
          <a:prstGeom prst="rect">
            <a:avLst/>
          </a:prstGeom>
          <a:noFill/>
        </p:spPr>
      </p:pic>
      <p:pic>
        <p:nvPicPr>
          <p:cNvPr id="80898" name="Picture 2" descr="F:\фото Кулакова эстафета\100_0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00628" cy="3750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8229600" cy="1724025"/>
          </a:xfrm>
        </p:spPr>
        <p:txBody>
          <a:bodyPr/>
          <a:lstStyle/>
          <a:p>
            <a:pPr algn="ctr" eaLnBrk="1" hangingPunct="1"/>
            <a:r>
              <a:rPr lang="ru-RU" sz="4400" b="1" dirty="0" smtClean="0"/>
              <a:t>«Спортивно-экологическая игра «Мой край».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3643313"/>
            <a:ext cx="8329642" cy="2214579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500" dirty="0" smtClean="0">
                <a:solidFill>
                  <a:schemeClr val="accent1"/>
                </a:solidFill>
              </a:rPr>
              <a:t>Цель программы:</a:t>
            </a:r>
          </a:p>
          <a:p>
            <a:pPr marL="0" lvl="2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3600" dirty="0" smtClean="0">
                <a:solidFill>
                  <a:schemeClr val="accent1"/>
                </a:solidFill>
              </a:rPr>
              <a:t>Формирование устойчивого ответственного отношения у школьников к окружающей природной среде и своему здоровью на основе воспитания экологического сознания и мышления</a:t>
            </a:r>
            <a:endParaRPr lang="ru-RU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48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6100" y="461963"/>
            <a:ext cx="8051800" cy="60388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0240"/>
            <a:ext cx="9144000" cy="3786214"/>
          </a:xfrm>
        </p:spPr>
        <p:txBody>
          <a:bodyPr/>
          <a:lstStyle/>
          <a:p>
            <a:pPr marL="0" indent="0" algn="just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accent1"/>
                </a:solidFill>
              </a:rPr>
              <a:t>  Данная познавательная, оздоровительная, </a:t>
            </a:r>
            <a:r>
              <a:rPr lang="ru-RU" sz="3200" b="1" dirty="0" err="1" smtClean="0">
                <a:solidFill>
                  <a:schemeClr val="accent1"/>
                </a:solidFill>
              </a:rPr>
              <a:t>досуговая</a:t>
            </a:r>
            <a:r>
              <a:rPr lang="ru-RU" sz="3200" b="1" dirty="0" smtClean="0">
                <a:solidFill>
                  <a:schemeClr val="accent1"/>
                </a:solidFill>
              </a:rPr>
              <a:t> программа рассчитана на детей </a:t>
            </a:r>
            <a:r>
              <a:rPr lang="en-US" sz="3200" b="1" dirty="0" smtClean="0">
                <a:solidFill>
                  <a:schemeClr val="accent1"/>
                </a:solidFill>
              </a:rPr>
              <a:t>  </a:t>
            </a:r>
            <a:r>
              <a:rPr lang="ru-RU" sz="3200" b="1" dirty="0" smtClean="0">
                <a:solidFill>
                  <a:schemeClr val="accent1"/>
                </a:solidFill>
              </a:rPr>
              <a:t> </a:t>
            </a:r>
            <a:r>
              <a:rPr lang="en-US" sz="4000" b="1" dirty="0" smtClean="0">
                <a:solidFill>
                  <a:schemeClr val="accent1"/>
                </a:solidFill>
              </a:rPr>
              <a:t>1 </a:t>
            </a:r>
            <a:r>
              <a:rPr lang="ru-RU" sz="3200" b="1" dirty="0" smtClean="0">
                <a:solidFill>
                  <a:schemeClr val="accent1"/>
                </a:solidFill>
              </a:rPr>
              <a:t>- 6-х классов и представляет собой набор  конкурсов, связанных с экологией, природоведением, краеведением.  </a:t>
            </a:r>
          </a:p>
          <a:p>
            <a:pPr marL="0" indent="0" algn="just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accent1"/>
                </a:solidFill>
              </a:rPr>
              <a:t>   Срок реализации программы один год.</a:t>
            </a:r>
            <a:endParaRPr lang="ru-RU" sz="32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49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6100" y="461963"/>
            <a:ext cx="8051800" cy="60388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то24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6100" y="461963"/>
            <a:ext cx="8051800" cy="60388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Наш адрес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Бульвар Автомобилестроителей д.</a:t>
            </a: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7 (52/40);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Телефон </a:t>
            </a: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8(8552)59-73-90;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Электронный адрес </a:t>
            </a:r>
            <a:r>
              <a:rPr lang="en-US" dirty="0" smtClean="0">
                <a:solidFill>
                  <a:schemeClr val="accent1"/>
                </a:solidFill>
              </a:rPr>
              <a:t>kdufp8_@mail.ru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457200" y="2643188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b="1" i="1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392</TotalTime>
  <Words>246</Words>
  <Application>Microsoft Office PowerPoint</Application>
  <PresentationFormat>Экран (4:3)</PresentationFormat>
  <Paragraphs>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Детский физкультурно-оздоровительный центр «Дельфин» №8</vt:lpstr>
      <vt:lpstr>Слайд 2</vt:lpstr>
      <vt:lpstr>Детский физкультурно-оздоровительный центр «Дельфин»№8 предлагает образовательным учреждениям города Набережные Челны проведение досуговых, развивающих, оздоровительных программ «Спортивно-туристский день здоровья» и «Спортивно-экологическая игра «Мой край».  </vt:lpstr>
      <vt:lpstr>Представленные  программы заняли 3 место  на Всероссийском открытом конкурсе «Педагогические инновации- 2010г.»</vt:lpstr>
      <vt:lpstr>Слайд 5</vt:lpstr>
      <vt:lpstr>Спортивно-туристский  «День здоровья»</vt:lpstr>
      <vt:lpstr>«День здоровья»</vt:lpstr>
      <vt:lpstr>      Программа «День здоровья» представлена в нескольких вариантах: </vt:lpstr>
      <vt:lpstr>Слайд 9</vt:lpstr>
      <vt:lpstr>Слайд 10</vt:lpstr>
      <vt:lpstr>Полоса препятствий с элементами спортивного ориентирования</vt:lpstr>
      <vt:lpstr>Слайд 12</vt:lpstr>
      <vt:lpstr>Военно-спортивная игра «Зарница».</vt:lpstr>
      <vt:lpstr>Слайд 14</vt:lpstr>
      <vt:lpstr>«Спортивно-экологическая игра «Мой край».</vt:lpstr>
      <vt:lpstr>Слайд 16</vt:lpstr>
      <vt:lpstr>Слайд 17</vt:lpstr>
      <vt:lpstr>Слайд 18</vt:lpstr>
      <vt:lpstr>Слайд 19</vt:lpstr>
      <vt:lpstr>Наш адрес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Дельфин</dc:title>
  <dc:creator>Путин</dc:creator>
  <cp:lastModifiedBy>user</cp:lastModifiedBy>
  <cp:revision>43</cp:revision>
  <dcterms:created xsi:type="dcterms:W3CDTF">2010-09-15T10:23:41Z</dcterms:created>
  <dcterms:modified xsi:type="dcterms:W3CDTF">2011-09-14T04:39:54Z</dcterms:modified>
</cp:coreProperties>
</file>